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995493"/>
            <a:ext cx="10572000" cy="2506133"/>
          </a:xfrm>
        </p:spPr>
        <p:txBody>
          <a:bodyPr/>
          <a:lstStyle/>
          <a:p>
            <a:pPr algn="ctr"/>
            <a:r>
              <a:rPr lang="en-US" dirty="0" smtClean="0"/>
              <a:t>Nottingham </a:t>
            </a:r>
            <a:br>
              <a:rPr lang="en-US" dirty="0" smtClean="0"/>
            </a:br>
            <a:r>
              <a:rPr lang="en-US" dirty="0" smtClean="0"/>
              <a:t>Zoning Board of Adjustment</a:t>
            </a:r>
            <a:br>
              <a:rPr lang="en-US" dirty="0" smtClean="0"/>
            </a:br>
            <a:r>
              <a:rPr lang="en-US" dirty="0" smtClean="0"/>
              <a:t>January 2, 2018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Meeting Canceled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0302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 Zoning Board of Adjustment will be meet again</a:t>
            </a:r>
          </a:p>
          <a:p>
            <a:pPr algn="ctr"/>
            <a:r>
              <a:rPr lang="en-US" sz="2800" dirty="0" smtClean="0"/>
              <a:t> on their regularly scheduled meeting date; February 6, 2018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2" y="392106"/>
            <a:ext cx="1609483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0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Nottingham  Zoning Board of Adjustment January 2, 2018 Meeting Canceled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Nottingham  Zoning Board of Adjustment January 2, 2018 Meeting Canceled</dc:title>
  <dc:creator>JoAnna Arendarczyk</dc:creator>
  <cp:lastModifiedBy>JoAnna Arendarczyk</cp:lastModifiedBy>
  <cp:revision>2</cp:revision>
  <dcterms:created xsi:type="dcterms:W3CDTF">2017-12-20T19:34:07Z</dcterms:created>
  <dcterms:modified xsi:type="dcterms:W3CDTF">2017-12-20T19:44:33Z</dcterms:modified>
</cp:coreProperties>
</file>