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D41D857-F00E-449D-A180-CD497F61F257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BE9003C-22B9-4F01-80EC-31B3D178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24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995493"/>
            <a:ext cx="10572000" cy="2506133"/>
          </a:xfrm>
        </p:spPr>
        <p:txBody>
          <a:bodyPr/>
          <a:lstStyle/>
          <a:p>
            <a:pPr algn="ctr"/>
            <a:r>
              <a:rPr lang="en-US" dirty="0"/>
              <a:t>Nottingham </a:t>
            </a:r>
            <a:br>
              <a:rPr lang="en-US" dirty="0"/>
            </a:br>
            <a:r>
              <a:rPr lang="en-US" dirty="0"/>
              <a:t>Zoning Board of Adjustment</a:t>
            </a:r>
            <a:br>
              <a:rPr lang="en-US" dirty="0"/>
            </a:br>
            <a:r>
              <a:rPr lang="en-US" dirty="0"/>
              <a:t>June 16, 2020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Meeting Canceled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0302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The Zoning Board of Adjustments next regularly scheduled meeting date </a:t>
            </a:r>
            <a:r>
              <a:rPr lang="en-US" sz="2800"/>
              <a:t>is July 21, 2020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2" y="392106"/>
            <a:ext cx="1609483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606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</TotalTime>
  <Words>29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2</vt:lpstr>
      <vt:lpstr>Quotable</vt:lpstr>
      <vt:lpstr>Nottingham  Zoning Board of Adjustment June 16, 2020 Meeting Canceled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Nottingham  Zoning Board of Adjustment January 2, 2018 Meeting Canceled</dc:title>
  <dc:creator>JoAnna Arendarczyk</dc:creator>
  <cp:lastModifiedBy>Joanna Arendarczyk</cp:lastModifiedBy>
  <cp:revision>7</cp:revision>
  <cp:lastPrinted>2018-12-20T16:00:31Z</cp:lastPrinted>
  <dcterms:created xsi:type="dcterms:W3CDTF">2017-12-20T19:34:07Z</dcterms:created>
  <dcterms:modified xsi:type="dcterms:W3CDTF">2020-06-10T18:55:03Z</dcterms:modified>
</cp:coreProperties>
</file>